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3D4"/>
    <a:srgbClr val="808495"/>
    <a:srgbClr val="4D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49"/>
    <p:restoredTop sz="94661"/>
  </p:normalViewPr>
  <p:slideViewPr>
    <p:cSldViewPr snapToGrid="0" snapToObjects="1">
      <p:cViewPr>
        <p:scale>
          <a:sx n="154" d="100"/>
          <a:sy n="154" d="100"/>
        </p:scale>
        <p:origin x="16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7D83-93D2-2546-B9FD-6A390B8021C8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AB46F-01BB-3240-9536-2BB3A074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5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90495-354F-114B-94D7-D20C0297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6E86F-3E49-F44D-8BCA-38DC2DC17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724"/>
            <a:ext cx="12192000" cy="148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951EE-5AFF-C546-8846-EDDAADC92B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392" y="1487885"/>
            <a:ext cx="3575858" cy="837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45150-C2E2-7F4A-B1B5-2C086BAA01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84767" y="1041527"/>
            <a:ext cx="7870762" cy="6680996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22749052-7211-3240-9DF4-BD37606F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92" y="2894233"/>
            <a:ext cx="589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solidFill>
                  <a:srgbClr val="35B3D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79C2AA-0855-B44E-A7B0-0253E3DD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8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5D3A76-3795-B348-8D5C-253A4555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22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821155-5529-7240-91E4-991DECF6D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44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90495-354F-114B-94D7-D20C0297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6E86F-3E49-F44D-8BCA-38DC2DC17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724"/>
            <a:ext cx="12192000" cy="148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951EE-5AFF-C546-8846-EDDAADC92B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9512" y="3195606"/>
            <a:ext cx="1992976" cy="466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97702-2CE4-2C40-838E-8044FB629F5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87112" y="5770449"/>
            <a:ext cx="4417776" cy="4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4516FD8-D07D-0847-9E0A-1015F61B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3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F0C4C5-BCA0-384A-9EE6-95B4766F5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5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D07995-C57A-CB4C-AAB2-7C5EE2294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4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C4B691-B3B8-8443-AEA6-0E5CC10DE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7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06E3831-F77A-5A4D-8A8F-23331AECAA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3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5C3FC5-F7C3-DD42-8DE0-6445EAD05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4C003-730B-BA47-9D22-8AF0AECD4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5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A8D5EB-E896-164B-937B-0D46003B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94304-5827-DB4A-B496-3141690C531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68FC6AB-5235-5946-962E-C2193411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12DC15-6DAE-F94D-8134-F1291FEB7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2D75AAC-517D-D242-B943-E7025A7A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47C219-8F0C-3349-B003-B1B3448E3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2D638DC-10BA-4A4E-B5D7-11AAF4AC2A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48CA6-ECB2-D844-9632-A3B21AAA022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413725"/>
            <a:ext cx="1055146" cy="2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7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4D4F5C"/>
          </a:solidFill>
          <a:latin typeface="Poppins SemiBold" pitchFamily="2" charset="77"/>
          <a:ea typeface="+mj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1E6EB-C61A-864B-A0E1-32987A80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08F9A-4F51-CA47-9439-A82EFC5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E112F-8F0B-F440-93CB-E54D2595ECB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F19B63-7D6E-7F42-BBAB-65158289C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E69C5-793B-A54C-B0A9-DECFDCFAB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A79965-A654-F146-9239-0C4A959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90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92EE752-E81B-6C4C-BD31-3DA887AACD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DC608BE-5A08-264B-B7C4-DDD4A6945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1BFFA2-012E-A44D-A7BD-8091E338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0AFF42-AA87-1D4A-BB0A-A4FBDC57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2BCDA-B5A2-8147-9D0A-D5B2A1B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CE3B-A90C-5E4C-A238-EF93F4EF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A1141-736A-A145-97E0-9876FD832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00B60F4-F52F-E14F-9025-A2699239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19C09-989C-E848-AF98-5CAB1553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C2F38-0D0E-BD43-B25D-6CB569EDE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4F89D-EB9B-2142-94E3-343023DA6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354AA4-B75B-224D-A218-1368F4D8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1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66CC4-3381-5240-AF03-24DC54B4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9A729-A85E-FE48-8580-F81C0A1309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3DD99-1643-0D41-931D-C9D2448393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05569-58AD-4A40-86AB-A8497098C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487D8C-F7C5-E34F-BE3E-DD42B1C3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D987D5-D843-DB45-8FB2-FEF7D88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340F4-9D06-6A4F-8A7D-759562E7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459A7-89E2-964C-93AD-4535AB5ACD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3BE0AE-722B-764D-B09A-831B12140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9A5A75-8F05-7341-AAE1-D131D75361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BF8FC1-A894-024C-8BC4-C7328D2DA8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36A42DC-D9DB-B54C-AEC2-4FB9726C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B03201-74A5-9647-A0F8-C1CC08EF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DF84C-E18F-CF4E-A672-289EDDC96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545C08-836B-FF41-90E0-AB298065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3C6DD-8032-AE46-B196-86008C9A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EC2B46-3F08-334F-B699-6527D20F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7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0ABF-0098-B642-992E-3ABD051B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9FBC-D5F5-BE45-A8E9-107D2145C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78B53-9FF3-8049-80E1-734217A24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9EDD-FBB5-B74D-90AC-A27ABDF56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EFF8E-FAA1-F34E-87F5-497B893C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99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Poppins</vt:lpstr>
      <vt:lpstr>Poppins SemiBold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 Hosni</dc:creator>
  <cp:lastModifiedBy>Kalid Hosni</cp:lastModifiedBy>
  <cp:revision>8</cp:revision>
  <dcterms:created xsi:type="dcterms:W3CDTF">2020-02-12T00:14:25Z</dcterms:created>
  <dcterms:modified xsi:type="dcterms:W3CDTF">2020-02-12T03:26:49Z</dcterms:modified>
</cp:coreProperties>
</file>